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12"/>
    </p:cViewPr>
  </p:sorterViewPr>
  <p:notesViewPr>
    <p:cSldViewPr>
      <p:cViewPr varScale="1">
        <p:scale>
          <a:sx n="78" d="100"/>
          <a:sy n="78" d="100"/>
        </p:scale>
        <p:origin x="-1548" y="-102"/>
      </p:cViewPr>
      <p:guideLst>
        <p:guide orient="horz" pos="2160"/>
        <p:guide pos="2934"/>
      </p:guideLst>
    </p:cSldViewPr>
  </p:notes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10244</TotalTime>
  <Words>1421</Words>
  <Application>Microsoft Office PowerPoint</Application>
  <PresentationFormat>On-screen Show (4:3)</PresentationFormat>
  <Paragraphs>168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NYS &amp; 7 other states plan to share confidential student data with inBloom Inc.</vt:lpstr>
      <vt:lpstr>Who is inBloom?</vt:lpstr>
      <vt:lpstr>PowerPoint Presentation</vt:lpstr>
      <vt:lpstr>PowerPoint Presentation</vt:lpstr>
      <vt:lpstr>PowerPoint Presentation</vt:lpstr>
      <vt:lpstr>PowerPoint Presentation</vt:lpstr>
      <vt:lpstr>Issue of consent or opt out</vt:lpstr>
      <vt:lpstr>PowerPoint Presentation</vt:lpstr>
      <vt:lpstr>Considerable costs &amp; risks to states/districts</vt:lpstr>
      <vt:lpstr>Risks to student privacy even greater </vt:lpstr>
      <vt:lpstr>Sample racial, economic, language &amp; foster care data to be shared with inBloom, Inc. </vt:lpstr>
      <vt:lpstr>Sample disciplinary data being collected by inBloom </vt:lpstr>
      <vt:lpstr>Sample disability &amp; medical data collected by inBloom, Inc. </vt:lpstr>
      <vt:lpstr>inBloom also collecting confidential teacher data</vt:lpstr>
      <vt:lpstr>Sample teacher data to be shared with inBloom; reason for leaving job </vt:lpstr>
      <vt:lpstr>Though risks to privacy great, benefits hypothetical</vt:lpstr>
      <vt:lpstr>What can parents do?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Leonie Haimson</dc:creator>
  <cp:lastModifiedBy>Leonie</cp:lastModifiedBy>
  <cp:revision>92</cp:revision>
  <dcterms:created xsi:type="dcterms:W3CDTF">2013-04-29T15:00:57Z</dcterms:created>
  <dcterms:modified xsi:type="dcterms:W3CDTF">2013-04-29T18:12:21Z</dcterms:modified>
</cp:coreProperties>
</file>